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70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5B12-3C11-4AB9-ADD7-08D5E97892D4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C271-C29F-4899-AE22-329ED59A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79738_102281010471216_13157313728760681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33984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43150" cy="129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0"/>
            <a:ext cx="2343150" cy="129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0"/>
            <a:ext cx="2343150" cy="129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0"/>
            <a:ext cx="1143000" cy="129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71600"/>
            <a:ext cx="1371600" cy="1162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438400"/>
            <a:ext cx="13716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657600"/>
            <a:ext cx="13716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876800"/>
            <a:ext cx="13716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019800"/>
            <a:ext cx="1524000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400"/>
            <a:ext cx="1524000" cy="114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15240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1524000" cy="131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1524000" cy="1085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খা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ফরমালিন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ইঊরিয়া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" y="1737360"/>
            <a:ext cx="9128108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জোড়ায়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খাদ্যে ভেজালের একটি তালিকা তৈরী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2_124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6461760" cy="4846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97" y="2377440"/>
            <a:ext cx="9173297" cy="448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দলগত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১।খাদ্যে ভেজালের প্রতিরোধের উপয়ায়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522_124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67056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পাঠমূল্যায়ণঃ-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খাদ্যে ভেজালের সাথে জড়িত।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মহিলা ,খ) অসাধুলোক ও লোভী ব্যবসায়ীগণ ,গ) চাকুরী জীবি, ঘ) শিক্ষার্থী।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 খাদ্যে ভেজালের উপকরণ কোনটি।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ফরমালিন, খ) চিনি, গ) মিষ্টি, ঘ) ঘি,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তাদের কে কি করতে হবে?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উৎসাহ দিতে হবে, খ) চিহ্নিত করতে হবে, গ) খাদ্যে ভেজালে পরামর্শ দিতে হবে, ঘ) খাদ্যে ভেজালের উপকরণ সরবরাহ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1371600" y="1143000"/>
            <a:ext cx="4648200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0" y="2667000"/>
            <a:ext cx="2209800" cy="533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048000" y="3657600"/>
            <a:ext cx="2667000" cy="3810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বাড়ির 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( 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7282727" cy="4846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32320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533400" y="3687901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মো;আল আমিন হক          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               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গোয়াল পাড়া উচ্চবি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525_092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54583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                                     ভিডিও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0800" y="2362200"/>
          <a:ext cx="4582609" cy="3474720"/>
        </p:xfrm>
        <a:graphic>
          <a:graphicData uri="http://schemas.openxmlformats.org/presentationml/2006/ole">
            <p:oleObj spid="_x0000_s1026" name="Packager Shell Object" showAsIcon="1" r:id="rId3" imgW="578160" imgH="43776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50" y="3657600"/>
            <a:ext cx="440105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72705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705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0"/>
            <a:ext cx="4238048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পাঠ 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28108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শিখনফল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১,খা্দ্যে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২,খাদ্যে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৩,খাদ্যে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" y="2819400"/>
            <a:ext cx="9128108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খাবার বা পানীয় সাথে বিভিন্ন পদার্থের মিশ্রণ ঘটিয়ে তার খাদ্য গুনাগুন নষ্ট করে তোলার নামই খাদ্যে ভেজাল। অসাধু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লোভী ব্যবসায়ীগণ এ কাজ করে থাকে। খা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ভেজালের পরিধি ব্যাপক।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6293" cy="438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একক কাজঃ-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8150096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একক কাজের উত্তরঃ-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খাবার বা পানীয় সাথে বিভিন্ন পদার্থের মিশ্রণ ঘটিয়ে তার খাদ্য গুনাগুন নষ্ট করে তোলার নামই খাদ্যে ভেজাল।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অসাধু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লোভী ব্যবসায়ীগণ  খাদ্যে ভেজালের সাথে জড়িত।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322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44</cp:revision>
  <dcterms:created xsi:type="dcterms:W3CDTF">2006-08-16T00:00:00Z</dcterms:created>
  <dcterms:modified xsi:type="dcterms:W3CDTF">2017-10-06T00:15:57Z</dcterms:modified>
</cp:coreProperties>
</file>